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Fredoka One"/>
      <p:regular r:id="rId24"/>
    </p:embeddedFont>
    <p:embeddedFont>
      <p:font typeface="Sigmar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FredokaOne-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SigmarOn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15.jpg"/><Relationship Id="rId6"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2882962" y="1698500"/>
            <a:ext cx="3335175" cy="2892350"/>
          </a:xfrm>
          <a:prstGeom prst="rect">
            <a:avLst/>
          </a:prstGeom>
          <a:noFill/>
          <a:ln>
            <a:noFill/>
          </a:ln>
        </p:spPr>
      </p:pic>
      <p:sp>
        <p:nvSpPr>
          <p:cNvPr id="55" name="Shape 55"/>
          <p:cNvSpPr txBox="1"/>
          <p:nvPr>
            <p:ph type="title"/>
          </p:nvPr>
        </p:nvSpPr>
        <p:spPr>
          <a:xfrm>
            <a:off x="311700" y="249875"/>
            <a:ext cx="8477700" cy="10488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6000">
                <a:solidFill>
                  <a:srgbClr val="8E7CC3"/>
                </a:solidFill>
                <a:latin typeface="Sigmar One"/>
                <a:ea typeface="Sigmar One"/>
                <a:cs typeface="Sigmar One"/>
                <a:sym typeface="Sigmar One"/>
              </a:rPr>
              <a:t>Permission Slips</a:t>
            </a:r>
            <a:endParaRPr sz="6000">
              <a:solidFill>
                <a:srgbClr val="8E7CC3"/>
              </a:solidFill>
              <a:latin typeface="Sigmar One"/>
              <a:ea typeface="Sigmar One"/>
              <a:cs typeface="Sigmar One"/>
              <a:sym typeface="Sigmar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D9EEB"/>
                </a:solidFill>
              </a:rPr>
              <a:t>Permission Slips:</a:t>
            </a:r>
            <a:endParaRPr>
              <a:solidFill>
                <a:srgbClr val="6D9EEB"/>
              </a:solidFill>
            </a:endParaRPr>
          </a:p>
        </p:txBody>
      </p:sp>
      <p:sp>
        <p:nvSpPr>
          <p:cNvPr id="111" name="Shape 111"/>
          <p:cNvSpPr txBox="1"/>
          <p:nvPr>
            <p:ph idx="1" type="body"/>
          </p:nvPr>
        </p:nvSpPr>
        <p:spPr>
          <a:xfrm>
            <a:off x="311700" y="958800"/>
            <a:ext cx="8520600" cy="36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FFFF"/>
              </a:buClr>
              <a:buSzPts val="1800"/>
              <a:buChar char="●"/>
            </a:pPr>
            <a:r>
              <a:rPr lang="en">
                <a:solidFill>
                  <a:srgbClr val="FFFFFF"/>
                </a:solidFill>
              </a:rPr>
              <a:t>Who normally gives you permission to leave school early for a doctor’s appointment?</a:t>
            </a:r>
            <a:endParaRPr>
              <a:solidFill>
                <a:srgbClr val="FFFFFF"/>
              </a:solidFill>
            </a:endParaRPr>
          </a:p>
          <a:p>
            <a:pPr indent="0" lvl="0" marL="0" rtl="0">
              <a:spcBef>
                <a:spcPts val="1600"/>
              </a:spcBef>
              <a:spcAft>
                <a:spcPts val="0"/>
              </a:spcAft>
              <a:buNone/>
            </a:pPr>
            <a:r>
              <a:t/>
            </a:r>
            <a:endParaRPr>
              <a:solidFill>
                <a:srgbClr val="FFFFFF"/>
              </a:solidFill>
            </a:endParaRPr>
          </a:p>
          <a:p>
            <a:pPr indent="-342900" lvl="0" marL="457200" rtl="0">
              <a:spcBef>
                <a:spcPts val="1600"/>
              </a:spcBef>
              <a:spcAft>
                <a:spcPts val="0"/>
              </a:spcAft>
              <a:buClr>
                <a:srgbClr val="FFFFFF"/>
              </a:buClr>
              <a:buSzPts val="1800"/>
              <a:buChar char="●"/>
            </a:pPr>
            <a:r>
              <a:rPr lang="en">
                <a:solidFill>
                  <a:srgbClr val="FFFFFF"/>
                </a:solidFill>
              </a:rPr>
              <a:t>Who gives you permission to leave the classroom?</a:t>
            </a:r>
            <a:endParaRPr>
              <a:solidFill>
                <a:srgbClr val="FFFFFF"/>
              </a:solidFill>
            </a:endParaRPr>
          </a:p>
          <a:p>
            <a:pPr indent="0" lvl="0" marL="0" rtl="0">
              <a:spcBef>
                <a:spcPts val="1600"/>
              </a:spcBef>
              <a:spcAft>
                <a:spcPts val="0"/>
              </a:spcAft>
              <a:buNone/>
            </a:pPr>
            <a:r>
              <a:t/>
            </a:r>
            <a:endParaRPr>
              <a:solidFill>
                <a:srgbClr val="FFFFFF"/>
              </a:solidFill>
            </a:endParaRPr>
          </a:p>
          <a:p>
            <a:pPr indent="-342900" lvl="0" marL="457200" rtl="0">
              <a:spcBef>
                <a:spcPts val="1600"/>
              </a:spcBef>
              <a:spcAft>
                <a:spcPts val="0"/>
              </a:spcAft>
              <a:buClr>
                <a:srgbClr val="FFFFFF"/>
              </a:buClr>
              <a:buSzPts val="1800"/>
              <a:buChar char="●"/>
            </a:pPr>
            <a:r>
              <a:rPr lang="en">
                <a:solidFill>
                  <a:srgbClr val="FFFFFF"/>
                </a:solidFill>
              </a:rPr>
              <a:t>Is there anyone you GIVE permission to?</a:t>
            </a:r>
            <a:endParaRPr>
              <a:solidFill>
                <a:srgbClr val="FFFFFF"/>
              </a:solidFill>
            </a:endParaRPr>
          </a:p>
        </p:txBody>
      </p:sp>
      <p:pic>
        <p:nvPicPr>
          <p:cNvPr id="112" name="Shape 112"/>
          <p:cNvPicPr preferRelativeResize="0"/>
          <p:nvPr/>
        </p:nvPicPr>
        <p:blipFill>
          <a:blip r:embed="rId3">
            <a:alphaModFix/>
          </a:blip>
          <a:stretch>
            <a:fillRect/>
          </a:stretch>
        </p:blipFill>
        <p:spPr>
          <a:xfrm>
            <a:off x="6474600" y="2506825"/>
            <a:ext cx="2157275" cy="215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D9EEB"/>
                </a:solidFill>
              </a:rPr>
              <a:t>Permission Slips:</a:t>
            </a:r>
            <a:endParaRPr>
              <a:solidFill>
                <a:srgbClr val="6D9EEB"/>
              </a:solidFill>
            </a:endParaRPr>
          </a:p>
        </p:txBody>
      </p:sp>
      <p:sp>
        <p:nvSpPr>
          <p:cNvPr id="118" name="Shape 118"/>
          <p:cNvSpPr txBox="1"/>
          <p:nvPr>
            <p:ph idx="1" type="body"/>
          </p:nvPr>
        </p:nvSpPr>
        <p:spPr>
          <a:xfrm>
            <a:off x="311700" y="958800"/>
            <a:ext cx="8520600" cy="3610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There actually </a:t>
            </a:r>
            <a:r>
              <a:rPr b="1" lang="en">
                <a:solidFill>
                  <a:srgbClr val="00FF00"/>
                </a:solidFill>
              </a:rPr>
              <a:t>is</a:t>
            </a:r>
            <a:r>
              <a:rPr lang="en">
                <a:solidFill>
                  <a:srgbClr val="FFFFFF"/>
                </a:solidFill>
              </a:rPr>
              <a:t> someone </a:t>
            </a:r>
            <a:r>
              <a:rPr b="1" lang="en">
                <a:solidFill>
                  <a:srgbClr val="00FF00"/>
                </a:solidFill>
              </a:rPr>
              <a:t>very </a:t>
            </a:r>
            <a:r>
              <a:rPr lang="en">
                <a:solidFill>
                  <a:srgbClr val="00FF00"/>
                </a:solidFill>
              </a:rPr>
              <a:t>important</a:t>
            </a:r>
            <a:r>
              <a:rPr lang="en">
                <a:solidFill>
                  <a:srgbClr val="FFFFFF"/>
                </a:solidFill>
              </a:rPr>
              <a:t> that </a:t>
            </a:r>
            <a:r>
              <a:rPr lang="en">
                <a:solidFill>
                  <a:srgbClr val="00FF00"/>
                </a:solidFill>
              </a:rPr>
              <a:t>you </a:t>
            </a:r>
            <a:r>
              <a:rPr b="1" lang="en">
                <a:solidFill>
                  <a:srgbClr val="00FF00"/>
                </a:solidFill>
              </a:rPr>
              <a:t>can </a:t>
            </a:r>
            <a:r>
              <a:rPr lang="en">
                <a:solidFill>
                  <a:srgbClr val="00FF00"/>
                </a:solidFill>
              </a:rPr>
              <a:t>give permission</a:t>
            </a:r>
            <a:r>
              <a:rPr lang="en">
                <a:solidFill>
                  <a:srgbClr val="FFFFFF"/>
                </a:solidFill>
              </a:rPr>
              <a:t> to.</a:t>
            </a:r>
            <a:endParaRPr>
              <a:solidFill>
                <a:srgbClr val="FFFFFF"/>
              </a:solidFill>
            </a:endParaRPr>
          </a:p>
          <a:p>
            <a:pPr indent="0" lvl="0" marL="0" rtl="0">
              <a:spcBef>
                <a:spcPts val="1600"/>
              </a:spcBef>
              <a:spcAft>
                <a:spcPts val="1600"/>
              </a:spcAft>
              <a:buNone/>
            </a:pPr>
            <a:r>
              <a:rPr lang="en">
                <a:solidFill>
                  <a:srgbClr val="FFFFFF"/>
                </a:solidFill>
              </a:rPr>
              <a:t>Do you know who that person is?</a:t>
            </a:r>
            <a:endParaRPr>
              <a:solidFill>
                <a:srgbClr val="FFFFFF"/>
              </a:solidFill>
            </a:endParaRPr>
          </a:p>
        </p:txBody>
      </p:sp>
      <p:pic>
        <p:nvPicPr>
          <p:cNvPr id="119" name="Shape 119"/>
          <p:cNvPicPr preferRelativeResize="0"/>
          <p:nvPr/>
        </p:nvPicPr>
        <p:blipFill>
          <a:blip r:embed="rId3">
            <a:alphaModFix/>
          </a:blip>
          <a:stretch>
            <a:fillRect/>
          </a:stretch>
        </p:blipFill>
        <p:spPr>
          <a:xfrm>
            <a:off x="6474600" y="2506825"/>
            <a:ext cx="2157275" cy="2157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D9EEB"/>
                </a:solidFill>
              </a:rPr>
              <a:t>Permission Slips:</a:t>
            </a:r>
            <a:endParaRPr>
              <a:solidFill>
                <a:srgbClr val="6D9EEB"/>
              </a:solidFill>
            </a:endParaRPr>
          </a:p>
        </p:txBody>
      </p:sp>
      <p:sp>
        <p:nvSpPr>
          <p:cNvPr id="125" name="Shape 125"/>
          <p:cNvSpPr txBox="1"/>
          <p:nvPr>
            <p:ph idx="1" type="body"/>
          </p:nvPr>
        </p:nvSpPr>
        <p:spPr>
          <a:xfrm>
            <a:off x="311700" y="958800"/>
            <a:ext cx="8520600" cy="3610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There actually </a:t>
            </a:r>
            <a:r>
              <a:rPr b="1" lang="en">
                <a:solidFill>
                  <a:srgbClr val="00FF00"/>
                </a:solidFill>
              </a:rPr>
              <a:t>is</a:t>
            </a:r>
            <a:r>
              <a:rPr lang="en">
                <a:solidFill>
                  <a:srgbClr val="FFFFFF"/>
                </a:solidFill>
              </a:rPr>
              <a:t> someone </a:t>
            </a:r>
            <a:r>
              <a:rPr b="1" lang="en">
                <a:solidFill>
                  <a:srgbClr val="00FF00"/>
                </a:solidFill>
              </a:rPr>
              <a:t>very </a:t>
            </a:r>
            <a:r>
              <a:rPr lang="en">
                <a:solidFill>
                  <a:srgbClr val="00FF00"/>
                </a:solidFill>
              </a:rPr>
              <a:t>important</a:t>
            </a:r>
            <a:r>
              <a:rPr lang="en">
                <a:solidFill>
                  <a:srgbClr val="FFFFFF"/>
                </a:solidFill>
              </a:rPr>
              <a:t> that </a:t>
            </a:r>
            <a:r>
              <a:rPr lang="en">
                <a:solidFill>
                  <a:srgbClr val="00FF00"/>
                </a:solidFill>
              </a:rPr>
              <a:t>you </a:t>
            </a:r>
            <a:r>
              <a:rPr b="1" lang="en">
                <a:solidFill>
                  <a:srgbClr val="00FF00"/>
                </a:solidFill>
              </a:rPr>
              <a:t>can </a:t>
            </a:r>
            <a:r>
              <a:rPr lang="en">
                <a:solidFill>
                  <a:srgbClr val="00FF00"/>
                </a:solidFill>
              </a:rPr>
              <a:t>give permission</a:t>
            </a:r>
            <a:r>
              <a:rPr lang="en">
                <a:solidFill>
                  <a:srgbClr val="FFFFFF"/>
                </a:solidFill>
              </a:rPr>
              <a:t> to.</a:t>
            </a:r>
            <a:endParaRPr>
              <a:solidFill>
                <a:srgbClr val="FFFFFF"/>
              </a:solidFill>
            </a:endParaRPr>
          </a:p>
          <a:p>
            <a:pPr indent="0" lvl="0" marL="0" rtl="0">
              <a:spcBef>
                <a:spcPts val="1600"/>
              </a:spcBef>
              <a:spcAft>
                <a:spcPts val="1600"/>
              </a:spcAft>
              <a:buNone/>
            </a:pPr>
            <a:r>
              <a:rPr lang="en">
                <a:solidFill>
                  <a:srgbClr val="FFFFFF"/>
                </a:solidFill>
              </a:rPr>
              <a:t>Do you know who that person is?</a:t>
            </a:r>
            <a:endParaRPr>
              <a:solidFill>
                <a:srgbClr val="FFFFFF"/>
              </a:solidFill>
            </a:endParaRPr>
          </a:p>
        </p:txBody>
      </p:sp>
      <p:pic>
        <p:nvPicPr>
          <p:cNvPr id="126" name="Shape 126"/>
          <p:cNvPicPr preferRelativeResize="0"/>
          <p:nvPr/>
        </p:nvPicPr>
        <p:blipFill>
          <a:blip r:embed="rId3">
            <a:alphaModFix/>
          </a:blip>
          <a:stretch>
            <a:fillRect/>
          </a:stretch>
        </p:blipFill>
        <p:spPr>
          <a:xfrm>
            <a:off x="6474600" y="2506825"/>
            <a:ext cx="2157275" cy="2157275"/>
          </a:xfrm>
          <a:prstGeom prst="rect">
            <a:avLst/>
          </a:prstGeom>
          <a:noFill/>
          <a:ln>
            <a:noFill/>
          </a:ln>
        </p:spPr>
      </p:pic>
      <p:sp>
        <p:nvSpPr>
          <p:cNvPr id="127" name="Shape 127"/>
          <p:cNvSpPr txBox="1"/>
          <p:nvPr/>
        </p:nvSpPr>
        <p:spPr>
          <a:xfrm>
            <a:off x="1248400" y="2396875"/>
            <a:ext cx="4114800" cy="21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0">
                <a:solidFill>
                  <a:srgbClr val="00FF00"/>
                </a:solidFill>
                <a:latin typeface="Fredoka One"/>
                <a:ea typeface="Fredoka One"/>
                <a:cs typeface="Fredoka One"/>
                <a:sym typeface="Fredoka One"/>
              </a:rPr>
              <a:t>YOU!</a:t>
            </a:r>
            <a:endParaRPr sz="12000">
              <a:solidFill>
                <a:srgbClr val="00FF00"/>
              </a:solidFill>
              <a:latin typeface="Fredoka One"/>
              <a:ea typeface="Fredoka One"/>
              <a:cs typeface="Fredoka One"/>
              <a:sym typeface="Fredoka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idx="1" type="body"/>
          </p:nvPr>
        </p:nvSpPr>
        <p:spPr>
          <a:xfrm>
            <a:off x="768900" y="1228675"/>
            <a:ext cx="1301700" cy="36972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sz="2400" u="sng">
                <a:solidFill>
                  <a:srgbClr val="FFFFFF"/>
                </a:solidFill>
              </a:rPr>
              <a:t>Choose</a:t>
            </a:r>
            <a:r>
              <a:rPr lang="en" sz="2400">
                <a:solidFill>
                  <a:srgbClr val="FFFFFF"/>
                </a:solidFill>
              </a:rPr>
              <a:t> to use </a:t>
            </a:r>
            <a:r>
              <a:rPr b="1" lang="en" sz="2400">
                <a:solidFill>
                  <a:srgbClr val="FFFFFF"/>
                </a:solidFill>
              </a:rPr>
              <a:t>your powers</a:t>
            </a:r>
            <a:r>
              <a:rPr lang="en" sz="2400">
                <a:solidFill>
                  <a:srgbClr val="FFFFFF"/>
                </a:solidFill>
              </a:rPr>
              <a:t> for </a:t>
            </a:r>
            <a:r>
              <a:rPr lang="en" sz="2400">
                <a:solidFill>
                  <a:srgbClr val="00FF00"/>
                </a:solidFill>
              </a:rPr>
              <a:t>GOOD</a:t>
            </a:r>
            <a:r>
              <a:rPr lang="en" sz="2400">
                <a:solidFill>
                  <a:srgbClr val="FFFFFF"/>
                </a:solidFill>
              </a:rPr>
              <a:t>,not </a:t>
            </a:r>
            <a:r>
              <a:rPr lang="en" sz="2400">
                <a:solidFill>
                  <a:srgbClr val="FF0000"/>
                </a:solidFill>
              </a:rPr>
              <a:t>EVIL</a:t>
            </a:r>
            <a:r>
              <a:rPr lang="en" sz="2400">
                <a:solidFill>
                  <a:srgbClr val="FFFFFF"/>
                </a:solidFill>
              </a:rPr>
              <a:t>!</a:t>
            </a:r>
            <a:endParaRPr sz="2400">
              <a:solidFill>
                <a:srgbClr val="FFFFFF"/>
              </a:solidFill>
            </a:endParaRPr>
          </a:p>
        </p:txBody>
      </p:sp>
      <p:pic>
        <p:nvPicPr>
          <p:cNvPr id="133" name="Shape 133"/>
          <p:cNvPicPr preferRelativeResize="0"/>
          <p:nvPr/>
        </p:nvPicPr>
        <p:blipFill>
          <a:blip r:embed="rId3">
            <a:alphaModFix/>
          </a:blip>
          <a:stretch>
            <a:fillRect/>
          </a:stretch>
        </p:blipFill>
        <p:spPr>
          <a:xfrm>
            <a:off x="2855100" y="1203700"/>
            <a:ext cx="6288900" cy="3939800"/>
          </a:xfrm>
          <a:prstGeom prst="rect">
            <a:avLst/>
          </a:prstGeom>
          <a:noFill/>
          <a:ln>
            <a:noFill/>
          </a:ln>
        </p:spPr>
      </p:pic>
      <p:sp>
        <p:nvSpPr>
          <p:cNvPr id="134" name="Shape 13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D9EEB"/>
                </a:solidFill>
              </a:rPr>
              <a:t>Permission Slips:</a:t>
            </a:r>
            <a:endParaRPr>
              <a:solidFill>
                <a:srgbClr val="6D9EE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b="4753" l="4115" r="7957" t="7864"/>
          <a:stretch/>
        </p:blipFill>
        <p:spPr>
          <a:xfrm rot="3">
            <a:off x="634801" y="22426"/>
            <a:ext cx="3847699" cy="5098644"/>
          </a:xfrm>
          <a:prstGeom prst="rect">
            <a:avLst/>
          </a:prstGeom>
          <a:noFill/>
          <a:ln>
            <a:noFill/>
          </a:ln>
        </p:spPr>
      </p:pic>
      <p:pic>
        <p:nvPicPr>
          <p:cNvPr id="140" name="Shape 140"/>
          <p:cNvPicPr preferRelativeResize="0"/>
          <p:nvPr/>
        </p:nvPicPr>
        <p:blipFill rotWithShape="1">
          <a:blip r:embed="rId4">
            <a:alphaModFix/>
          </a:blip>
          <a:srcRect b="11445" l="11775" r="10650" t="10429"/>
          <a:stretch/>
        </p:blipFill>
        <p:spPr>
          <a:xfrm>
            <a:off x="5161375" y="1340200"/>
            <a:ext cx="3260800" cy="2463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D9EEB"/>
                </a:solidFill>
              </a:rPr>
              <a:t>Permission Slips:</a:t>
            </a:r>
            <a:endParaRPr>
              <a:solidFill>
                <a:srgbClr val="6D9EEB"/>
              </a:solidFill>
            </a:endParaRPr>
          </a:p>
        </p:txBody>
      </p:sp>
      <p:sp>
        <p:nvSpPr>
          <p:cNvPr id="146" name="Shape 146"/>
          <p:cNvSpPr txBox="1"/>
          <p:nvPr>
            <p:ph idx="1" type="body"/>
          </p:nvPr>
        </p:nvSpPr>
        <p:spPr>
          <a:xfrm>
            <a:off x="311700" y="958800"/>
            <a:ext cx="8520600" cy="3610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00FF00"/>
              </a:buClr>
              <a:buSzPts val="2400"/>
              <a:buChar char="●"/>
            </a:pPr>
            <a:r>
              <a:rPr lang="en" sz="2400">
                <a:solidFill>
                  <a:srgbClr val="00FF00"/>
                </a:solidFill>
              </a:rPr>
              <a:t>I can give myself permission to…</a:t>
            </a:r>
            <a:endParaRPr sz="2400">
              <a:solidFill>
                <a:srgbClr val="00FF00"/>
              </a:solidFill>
            </a:endParaRPr>
          </a:p>
          <a:p>
            <a:pPr indent="-381000" lvl="1" marL="914400" rtl="0">
              <a:spcBef>
                <a:spcPts val="0"/>
              </a:spcBef>
              <a:spcAft>
                <a:spcPts val="0"/>
              </a:spcAft>
              <a:buClr>
                <a:srgbClr val="00FF00"/>
              </a:buClr>
              <a:buSzPts val="2400"/>
              <a:buChar char="○"/>
            </a:pPr>
            <a:r>
              <a:rPr lang="en" sz="2400">
                <a:solidFill>
                  <a:srgbClr val="00FF00"/>
                </a:solidFill>
              </a:rPr>
              <a:t>Make spelling errors</a:t>
            </a:r>
            <a:endParaRPr sz="2400">
              <a:solidFill>
                <a:srgbClr val="00FF00"/>
              </a:solidFill>
            </a:endParaRPr>
          </a:p>
          <a:p>
            <a:pPr indent="-381000" lvl="1" marL="914400" rtl="0">
              <a:spcBef>
                <a:spcPts val="0"/>
              </a:spcBef>
              <a:spcAft>
                <a:spcPts val="0"/>
              </a:spcAft>
              <a:buClr>
                <a:srgbClr val="00FF00"/>
              </a:buClr>
              <a:buSzPts val="2400"/>
              <a:buChar char="○"/>
            </a:pPr>
            <a:r>
              <a:rPr lang="en" sz="2400">
                <a:solidFill>
                  <a:srgbClr val="00FF00"/>
                </a:solidFill>
              </a:rPr>
              <a:t>Breathe when facing a challenge</a:t>
            </a:r>
            <a:endParaRPr sz="2400">
              <a:solidFill>
                <a:srgbClr val="00FF00"/>
              </a:solidFill>
            </a:endParaRPr>
          </a:p>
          <a:p>
            <a:pPr indent="-381000" lvl="1" marL="914400" rtl="0">
              <a:spcBef>
                <a:spcPts val="0"/>
              </a:spcBef>
              <a:spcAft>
                <a:spcPts val="0"/>
              </a:spcAft>
              <a:buClr>
                <a:srgbClr val="00FF00"/>
              </a:buClr>
              <a:buSzPts val="2400"/>
              <a:buChar char="○"/>
            </a:pPr>
            <a:r>
              <a:rPr lang="en" sz="2400">
                <a:solidFill>
                  <a:srgbClr val="00FF00"/>
                </a:solidFill>
              </a:rPr>
              <a:t>Try again</a:t>
            </a:r>
            <a:endParaRPr sz="2400">
              <a:solidFill>
                <a:srgbClr val="00FF00"/>
              </a:solidFill>
            </a:endParaRPr>
          </a:p>
          <a:p>
            <a:pPr indent="-381000" lvl="1" marL="914400" rtl="0">
              <a:spcBef>
                <a:spcPts val="0"/>
              </a:spcBef>
              <a:spcAft>
                <a:spcPts val="0"/>
              </a:spcAft>
              <a:buClr>
                <a:srgbClr val="00FF00"/>
              </a:buClr>
              <a:buSzPts val="2400"/>
              <a:buChar char="○"/>
            </a:pPr>
            <a:r>
              <a:rPr lang="en" sz="2400">
                <a:solidFill>
                  <a:srgbClr val="00FF00"/>
                </a:solidFill>
              </a:rPr>
              <a:t>Finish a project even if it isn’t perfect</a:t>
            </a:r>
            <a:endParaRPr sz="2400">
              <a:solidFill>
                <a:srgbClr val="00FF00"/>
              </a:solidFill>
            </a:endParaRPr>
          </a:p>
          <a:p>
            <a:pPr indent="-381000" lvl="1" marL="914400" rtl="0">
              <a:spcBef>
                <a:spcPts val="0"/>
              </a:spcBef>
              <a:spcAft>
                <a:spcPts val="0"/>
              </a:spcAft>
              <a:buClr>
                <a:srgbClr val="00FFFF"/>
              </a:buClr>
              <a:buSzPts val="2400"/>
              <a:buChar char="○"/>
            </a:pPr>
            <a:r>
              <a:rPr lang="en" sz="2400">
                <a:solidFill>
                  <a:srgbClr val="00FFFF"/>
                </a:solidFill>
              </a:rPr>
              <a:t>What else?</a:t>
            </a:r>
            <a:endParaRPr sz="2400">
              <a:solidFill>
                <a:srgbClr val="00FFFF"/>
              </a:solidFill>
            </a:endParaRPr>
          </a:p>
        </p:txBody>
      </p:sp>
      <p:pic>
        <p:nvPicPr>
          <p:cNvPr id="147" name="Shape 147"/>
          <p:cNvPicPr preferRelativeResize="0"/>
          <p:nvPr/>
        </p:nvPicPr>
        <p:blipFill>
          <a:blip r:embed="rId3">
            <a:alphaModFix/>
          </a:blip>
          <a:stretch>
            <a:fillRect/>
          </a:stretch>
        </p:blipFill>
        <p:spPr>
          <a:xfrm>
            <a:off x="6474600" y="2506825"/>
            <a:ext cx="2157275" cy="2157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b="11179" l="12692" r="8274" t="9360"/>
          <a:stretch/>
        </p:blipFill>
        <p:spPr>
          <a:xfrm>
            <a:off x="938638" y="90200"/>
            <a:ext cx="3161400" cy="2384076"/>
          </a:xfrm>
          <a:prstGeom prst="rect">
            <a:avLst/>
          </a:prstGeom>
          <a:noFill/>
          <a:ln>
            <a:noFill/>
          </a:ln>
        </p:spPr>
      </p:pic>
      <p:pic>
        <p:nvPicPr>
          <p:cNvPr id="153" name="Shape 153"/>
          <p:cNvPicPr preferRelativeResize="0"/>
          <p:nvPr/>
        </p:nvPicPr>
        <p:blipFill rotWithShape="1">
          <a:blip r:embed="rId4">
            <a:alphaModFix/>
          </a:blip>
          <a:srcRect b="11553" l="12614" r="10610" t="13567"/>
          <a:stretch/>
        </p:blipFill>
        <p:spPr>
          <a:xfrm>
            <a:off x="5001375" y="125994"/>
            <a:ext cx="3161400" cy="2312483"/>
          </a:xfrm>
          <a:prstGeom prst="rect">
            <a:avLst/>
          </a:prstGeom>
          <a:noFill/>
          <a:ln>
            <a:noFill/>
          </a:ln>
        </p:spPr>
      </p:pic>
      <p:pic>
        <p:nvPicPr>
          <p:cNvPr id="154" name="Shape 154"/>
          <p:cNvPicPr preferRelativeResize="0"/>
          <p:nvPr/>
        </p:nvPicPr>
        <p:blipFill rotWithShape="1">
          <a:blip r:embed="rId5">
            <a:alphaModFix/>
          </a:blip>
          <a:srcRect b="12094" l="15661" r="10181" t="13478"/>
          <a:stretch/>
        </p:blipFill>
        <p:spPr>
          <a:xfrm>
            <a:off x="917535" y="2553750"/>
            <a:ext cx="3203630" cy="2411351"/>
          </a:xfrm>
          <a:prstGeom prst="rect">
            <a:avLst/>
          </a:prstGeom>
          <a:noFill/>
          <a:ln>
            <a:noFill/>
          </a:ln>
        </p:spPr>
      </p:pic>
      <p:pic>
        <p:nvPicPr>
          <p:cNvPr id="155" name="Shape 155"/>
          <p:cNvPicPr preferRelativeResize="0"/>
          <p:nvPr/>
        </p:nvPicPr>
        <p:blipFill rotWithShape="1">
          <a:blip r:embed="rId6">
            <a:alphaModFix/>
          </a:blip>
          <a:srcRect b="8550" l="9479" r="9292" t="8517"/>
          <a:stretch/>
        </p:blipFill>
        <p:spPr>
          <a:xfrm>
            <a:off x="5001374" y="2549063"/>
            <a:ext cx="3161400" cy="24207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1169550" y="19901"/>
            <a:ext cx="6804900" cy="5103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1202250" y="0"/>
            <a:ext cx="6739512"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1296550" y="1"/>
            <a:ext cx="6550902" cy="51435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idx="1" type="body"/>
          </p:nvPr>
        </p:nvSpPr>
        <p:spPr>
          <a:xfrm>
            <a:off x="284100" y="64950"/>
            <a:ext cx="8575800" cy="176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6D9EEB"/>
                </a:solidFill>
              </a:rPr>
              <a:t>“We’re not going to recognize emotion if we don’t feel like we have permission to feel emotion.  Writing down permission becomes a powerful intention to stay aware.  It will give you the opportunity to be your most authentic self.  We are wired to be emotional beings.  When that part of us is shut down, we’re not whole.”</a:t>
            </a:r>
            <a:endParaRPr>
              <a:solidFill>
                <a:srgbClr val="6D9EEB"/>
              </a:solidFill>
            </a:endParaRPr>
          </a:p>
          <a:p>
            <a:pPr indent="0" lvl="0" marL="0">
              <a:spcBef>
                <a:spcPts val="1600"/>
              </a:spcBef>
              <a:spcAft>
                <a:spcPts val="1600"/>
              </a:spcAft>
              <a:buNone/>
            </a:pPr>
            <a:r>
              <a:rPr lang="en">
                <a:solidFill>
                  <a:srgbClr val="6D9EEB"/>
                </a:solidFill>
              </a:rPr>
              <a:t>~Dr. Brene Brown excerpt from “Rising Strong”</a:t>
            </a:r>
            <a:endParaRPr>
              <a:solidFill>
                <a:srgbClr val="6D9EEB"/>
              </a:solidFill>
            </a:endParaRPr>
          </a:p>
        </p:txBody>
      </p:sp>
      <p:pic>
        <p:nvPicPr>
          <p:cNvPr id="61" name="Shape 61"/>
          <p:cNvPicPr preferRelativeResize="0"/>
          <p:nvPr/>
        </p:nvPicPr>
        <p:blipFill rotWithShape="1">
          <a:blip r:embed="rId3">
            <a:alphaModFix/>
          </a:blip>
          <a:srcRect b="0" l="6418" r="5046" t="8592"/>
          <a:stretch/>
        </p:blipFill>
        <p:spPr>
          <a:xfrm>
            <a:off x="2353400" y="2041625"/>
            <a:ext cx="4546248" cy="3510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p:nvPr/>
        </p:nvSpPr>
        <p:spPr>
          <a:xfrm>
            <a:off x="486950" y="15725"/>
            <a:ext cx="8191500" cy="507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67" name="Shape 67"/>
          <p:cNvPicPr preferRelativeResize="0"/>
          <p:nvPr/>
        </p:nvPicPr>
        <p:blipFill>
          <a:blip r:embed="rId3">
            <a:alphaModFix/>
          </a:blip>
          <a:stretch>
            <a:fillRect/>
          </a:stretch>
        </p:blipFill>
        <p:spPr>
          <a:xfrm>
            <a:off x="1123844" y="0"/>
            <a:ext cx="6896314"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descr="Image result for brene brown image" id="72" name="Shape 72"/>
          <p:cNvPicPr preferRelativeResize="0"/>
          <p:nvPr/>
        </p:nvPicPr>
        <p:blipFill>
          <a:blip r:embed="rId3">
            <a:alphaModFix/>
          </a:blip>
          <a:stretch>
            <a:fillRect/>
          </a:stretch>
        </p:blipFill>
        <p:spPr>
          <a:xfrm>
            <a:off x="-13550" y="354550"/>
            <a:ext cx="9418200" cy="443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p:nvPr/>
        </p:nvSpPr>
        <p:spPr>
          <a:xfrm>
            <a:off x="5464200" y="1599100"/>
            <a:ext cx="3335700" cy="321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does brave or bravery mean?</a:t>
            </a:r>
            <a:endParaRPr/>
          </a:p>
        </p:txBody>
      </p:sp>
      <p:pic>
        <p:nvPicPr>
          <p:cNvPr id="79" name="Shape 79"/>
          <p:cNvPicPr preferRelativeResize="0"/>
          <p:nvPr/>
        </p:nvPicPr>
        <p:blipFill>
          <a:blip r:embed="rId3">
            <a:alphaModFix/>
          </a:blip>
          <a:stretch>
            <a:fillRect/>
          </a:stretch>
        </p:blipFill>
        <p:spPr>
          <a:xfrm>
            <a:off x="5548697" y="1700300"/>
            <a:ext cx="3166700" cy="30136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930575" y="0"/>
            <a:ext cx="7282838" cy="5143500"/>
          </a:xfrm>
          <a:prstGeom prst="rect">
            <a:avLst/>
          </a:prstGeom>
          <a:noFill/>
          <a:ln>
            <a:noFill/>
          </a:ln>
        </p:spPr>
      </p:pic>
      <p:sp>
        <p:nvSpPr>
          <p:cNvPr id="85" name="Shape 85"/>
          <p:cNvSpPr txBox="1"/>
          <p:nvPr>
            <p:ph type="title"/>
          </p:nvPr>
        </p:nvSpPr>
        <p:spPr>
          <a:xfrm>
            <a:off x="2459700" y="1789050"/>
            <a:ext cx="4224600" cy="156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55CC"/>
                </a:solidFill>
              </a:rPr>
              <a:t>What are some professions or jobs where you have to be brave?</a:t>
            </a:r>
            <a:endParaRPr>
              <a:solidFill>
                <a:srgbClr val="1155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930575" y="0"/>
            <a:ext cx="7282838" cy="5143500"/>
          </a:xfrm>
          <a:prstGeom prst="rect">
            <a:avLst/>
          </a:prstGeom>
          <a:noFill/>
          <a:ln>
            <a:noFill/>
          </a:ln>
        </p:spPr>
      </p:pic>
      <p:sp>
        <p:nvSpPr>
          <p:cNvPr id="91" name="Shape 91"/>
          <p:cNvSpPr txBox="1"/>
          <p:nvPr>
            <p:ph type="title"/>
          </p:nvPr>
        </p:nvSpPr>
        <p:spPr>
          <a:xfrm>
            <a:off x="2459700" y="2130450"/>
            <a:ext cx="4224600" cy="88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9900FF"/>
                </a:solidFill>
              </a:rPr>
              <a:t>ARTISTS!!</a:t>
            </a:r>
            <a:endParaRPr b="1" sz="4800">
              <a:solidFill>
                <a:srgbClr val="99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D9EEB"/>
                </a:solidFill>
              </a:rPr>
              <a:t>Permission Slips:</a:t>
            </a:r>
            <a:endParaRPr>
              <a:solidFill>
                <a:srgbClr val="6D9EEB"/>
              </a:solidFill>
            </a:endParaRPr>
          </a:p>
        </p:txBody>
      </p:sp>
      <p:sp>
        <p:nvSpPr>
          <p:cNvPr id="97" name="Shape 97"/>
          <p:cNvSpPr txBox="1"/>
          <p:nvPr>
            <p:ph idx="1" type="body"/>
          </p:nvPr>
        </p:nvSpPr>
        <p:spPr>
          <a:xfrm>
            <a:off x="311700" y="958800"/>
            <a:ext cx="8520600" cy="36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FFFF"/>
              </a:buClr>
              <a:buSzPts val="1800"/>
              <a:buChar char="●"/>
            </a:pPr>
            <a:r>
              <a:rPr lang="en">
                <a:solidFill>
                  <a:srgbClr val="FFFFFF"/>
                </a:solidFill>
              </a:rPr>
              <a:t>Who normally gives you permission to leave school early for a doctor’s appointment?</a:t>
            </a:r>
            <a:endParaRPr>
              <a:solidFill>
                <a:srgbClr val="FFFFFF"/>
              </a:solidFill>
            </a:endParaRPr>
          </a:p>
        </p:txBody>
      </p:sp>
      <p:pic>
        <p:nvPicPr>
          <p:cNvPr id="98" name="Shape 98"/>
          <p:cNvPicPr preferRelativeResize="0"/>
          <p:nvPr/>
        </p:nvPicPr>
        <p:blipFill>
          <a:blip r:embed="rId3">
            <a:alphaModFix/>
          </a:blip>
          <a:stretch>
            <a:fillRect/>
          </a:stretch>
        </p:blipFill>
        <p:spPr>
          <a:xfrm>
            <a:off x="6474600" y="2506825"/>
            <a:ext cx="2157275" cy="2157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6D9EEB"/>
                </a:solidFill>
              </a:rPr>
              <a:t>Permission Slips:</a:t>
            </a:r>
            <a:endParaRPr>
              <a:solidFill>
                <a:srgbClr val="6D9EEB"/>
              </a:solidFill>
            </a:endParaRPr>
          </a:p>
        </p:txBody>
      </p:sp>
      <p:sp>
        <p:nvSpPr>
          <p:cNvPr id="104" name="Shape 104"/>
          <p:cNvSpPr txBox="1"/>
          <p:nvPr>
            <p:ph idx="1" type="body"/>
          </p:nvPr>
        </p:nvSpPr>
        <p:spPr>
          <a:xfrm>
            <a:off x="311700" y="958800"/>
            <a:ext cx="8520600" cy="36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FFFFFF"/>
              </a:buClr>
              <a:buSzPts val="1800"/>
              <a:buChar char="●"/>
            </a:pPr>
            <a:r>
              <a:rPr lang="en">
                <a:solidFill>
                  <a:srgbClr val="FFFFFF"/>
                </a:solidFill>
              </a:rPr>
              <a:t>Who normally gives you permission to leave school early for a doctor’s appointment?</a:t>
            </a:r>
            <a:endParaRPr>
              <a:solidFill>
                <a:srgbClr val="FFFFFF"/>
              </a:solidFill>
            </a:endParaRPr>
          </a:p>
          <a:p>
            <a:pPr indent="0" lvl="0" marL="0" rtl="0">
              <a:spcBef>
                <a:spcPts val="1600"/>
              </a:spcBef>
              <a:spcAft>
                <a:spcPts val="0"/>
              </a:spcAft>
              <a:buNone/>
            </a:pPr>
            <a:r>
              <a:t/>
            </a:r>
            <a:endParaRPr>
              <a:solidFill>
                <a:srgbClr val="FFFFFF"/>
              </a:solidFill>
            </a:endParaRPr>
          </a:p>
          <a:p>
            <a:pPr indent="-342900" lvl="0" marL="457200" rtl="0">
              <a:spcBef>
                <a:spcPts val="1600"/>
              </a:spcBef>
              <a:spcAft>
                <a:spcPts val="0"/>
              </a:spcAft>
              <a:buClr>
                <a:srgbClr val="FFFFFF"/>
              </a:buClr>
              <a:buSzPts val="1800"/>
              <a:buChar char="●"/>
            </a:pPr>
            <a:r>
              <a:rPr lang="en">
                <a:solidFill>
                  <a:srgbClr val="FFFFFF"/>
                </a:solidFill>
              </a:rPr>
              <a:t>Who gives you permission to leave the classroom?</a:t>
            </a:r>
            <a:endParaRPr>
              <a:solidFill>
                <a:srgbClr val="FFFFFF"/>
              </a:solidFill>
            </a:endParaRPr>
          </a:p>
        </p:txBody>
      </p:sp>
      <p:pic>
        <p:nvPicPr>
          <p:cNvPr id="105" name="Shape 105"/>
          <p:cNvPicPr preferRelativeResize="0"/>
          <p:nvPr/>
        </p:nvPicPr>
        <p:blipFill>
          <a:blip r:embed="rId3">
            <a:alphaModFix/>
          </a:blip>
          <a:stretch>
            <a:fillRect/>
          </a:stretch>
        </p:blipFill>
        <p:spPr>
          <a:xfrm>
            <a:off x="6474600" y="2506825"/>
            <a:ext cx="2157275" cy="2157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